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77" r:id="rId16"/>
    <p:sldId id="278" r:id="rId17"/>
    <p:sldId id="279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B1AF9-8B91-4CC0-8EF1-A91970C954A5}" type="datetimeFigureOut">
              <a:rPr lang="en-ZA" smtClean="0"/>
              <a:t>2025/05/05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20DA8-F2CE-470A-A489-064C5C28FBB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418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Network overview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20DA8-F2CE-470A-A489-064C5C28FBBD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057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from office-to-office demonstration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20DA8-F2CE-470A-A489-064C5C28FBBD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011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communication between the boardroom and offices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20DA8-F2CE-470A-A489-064C5C28FBBD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3207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Internet Connectivity Demonstration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20DA8-F2CE-470A-A489-064C5C28FBBD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39430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Printer access demonstration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20DA8-F2CE-470A-A489-064C5C28FBBD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135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CB85-EBCC-821C-6927-66DF7E367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3B1C7-6F2F-31EB-BBB8-C55F4F3AC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3AE63-FFFB-8AD0-4073-088B1468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9ED44-C608-4373-1313-76DD8565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71150-2A83-A2E8-E350-58A828B2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7811-ED9A-2815-F417-1CB799E2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351FC-89A4-6BC3-3501-A67D8F28B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88653-717B-528E-2F27-7011F8EA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DC0D-BE89-598A-29EF-5B208656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4351F-857E-D798-CAE2-3F94B895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6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5ABC31-0BFD-00A9-720B-E4DE3FC06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A7CB8-D0B3-262C-A70E-026A09EC1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A3D-1A80-E672-2BFF-D4806493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78D02-7929-35F8-4AD6-820CC2E90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CC00A-72C9-BA1E-6659-989ACA8C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3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3445-6E06-004E-AB2B-5FDB231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9E4E0-DA66-BF11-427C-4CD3BDB2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093AB-677F-5D43-13BF-84090637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A6BCC-9217-B38B-CB2A-5987F18A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40963-02DE-6749-004B-C16680F5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2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60C5-BAE9-A9B8-0DAC-73516E5D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72440-A049-297D-C214-16F019C64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E0F41-B9D6-5DAA-031F-1ECBE03F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E1A5-44F6-C2AB-764E-D6B72E28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83902-493F-DA45-4B98-4D849AF5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2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00AA-7612-19CE-BE8F-805FC9F3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E1226-10FC-59EA-4AF9-36EA5FF2C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F4776-FC96-F486-C14A-993855DB6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E17BD-1A00-C0C5-12A3-96D745BB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E902-8DC5-17B0-F760-A3A9A0BF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37088-7082-41CA-E4A8-D3E08B8F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3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F6C8-D9F8-E94A-E9C9-2050AF43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DCF2-E4DD-6C9A-26F9-58D38EE5C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AD3BA-951A-199D-682B-EEE75E0DB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B61F3-BA62-2E7F-5433-1ACC53ED3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49F5D-0ED8-8922-93EA-85B3F3BCD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3EB13-D483-83D4-426D-E612BA32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A89E6-A827-0F22-6AAD-514E12CF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280A5-1D5E-7B8C-7D5C-A69923EA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1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312A-8682-3E35-C0CD-21137000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AE047-EF78-68FB-EDF1-5A9E3F93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A7C74-FBDA-0376-3909-72E5683A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B3C78-E26B-D961-65A9-17DE233C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86522-EC03-5D0F-6855-616A7A66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EC1AA-7940-22FD-423A-4356CF80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DC8DB-EF7A-1223-A25F-4DAB3F88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1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E2F9-3789-005E-A020-FBFB1E890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F27D-DBCF-4AE3-E30E-45EF84498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02D2E-15D7-7640-0341-2BC10B753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0C67C-F966-3832-4CC3-F33193A0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D772C-23C0-BBC1-9FB6-1BB2481F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FFC54-25F4-5B7D-076D-9C14FF45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0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9886-CBBD-4622-6342-6D821503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71128-31AD-CB26-2B36-5F385273B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6F6AD-E5E9-BA1D-52F6-BA4EF0AA1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31494-C9A3-C90A-153B-CEAA92FC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DC7C9-4053-752D-2BC0-94633403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B7DBC-4447-0136-0BCB-FDB62A85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8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86543-3861-5A0C-5150-337FF22B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64072-3F8F-1945-7704-A8D323CD2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74FF1-D115-650A-22F2-B5ACD1DF9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73E6DE-7CAC-4A73-96E6-B9F456E07FAB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D26E9-E9D3-10E3-F54E-39C89BFA9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41736-15E1-2CB5-B538-F64B6E62F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4419AC-01EE-4D24-B02B-7543A2C9C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0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BD78D-3BE0-5BFD-8267-D33DC1060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C7241-C961-1DF8-0CC0-6E7FCE6A6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4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0A200-494F-23DB-284B-DE5160EAB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1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FFE0D-7490-E603-7F61-946365769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1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network diagram with many different colors&#10;&#10;AI-generated content may be incorrect.">
            <a:extLst>
              <a:ext uri="{FF2B5EF4-FFF2-40B4-BE49-F238E27FC236}">
                <a16:creationId xmlns:a16="http://schemas.microsoft.com/office/drawing/2014/main" id="{A959D451-4F09-C542-BAD9-9A98D3A4B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9EC32942-DC14-745F-9E75-7BF07B6D7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99"/>
            <a:ext cx="12192000" cy="65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0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1E41DDE4-6F95-1732-66B9-67AAF95D4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82"/>
            <a:ext cx="12192000" cy="64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8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D87DA9-F786-9586-99B4-EE371123D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11"/>
            <a:ext cx="12192000" cy="65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A33783AD-860B-8146-E037-3D9D09864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31"/>
            <a:ext cx="12192000" cy="65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39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FEB2F-4AC4-337A-3EDC-204ADE744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1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A2A9B-2014-9E13-C109-43F6D51D8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1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AB172-2CE1-2C8F-3197-F267D3AA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76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2030B-5526-1A90-6907-EA0460EAB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17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A9426-1C71-0F1B-A050-340A038B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D772F-13E7-9C4E-9EFA-4E769E6BF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5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112FA-C2E4-4CD6-18F9-E1E63325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2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F9B90-B1AF-5818-079A-4CEC2FF3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69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18775-69DB-64BE-8076-0B50EAF54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93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A6F79-F4ED-AAE4-F97E-40E4E1520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2E98C-4816-17FE-3E44-51A10E3E9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2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99889-6CFC-2039-74F2-46188888E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30B1C-73EB-2CCA-B8DF-8866215E1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0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EC6AC-9A2C-76B9-1FC5-07DB1E6D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2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B0846-9919-96A5-0286-464DC1B2A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25</Words>
  <Application>Microsoft Office PowerPoint</Application>
  <PresentationFormat>Widescreen</PresentationFormat>
  <Paragraphs>10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Emely Machete</dc:creator>
  <cp:lastModifiedBy>K Thobejane</cp:lastModifiedBy>
  <cp:revision>3</cp:revision>
  <dcterms:created xsi:type="dcterms:W3CDTF">2025-05-01T15:58:14Z</dcterms:created>
  <dcterms:modified xsi:type="dcterms:W3CDTF">2025-05-05T17:51:16Z</dcterms:modified>
</cp:coreProperties>
</file>